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1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75" autoAdjust="0"/>
    <p:restoredTop sz="94660"/>
  </p:normalViewPr>
  <p:slideViewPr>
    <p:cSldViewPr snapToGrid="0">
      <p:cViewPr>
        <p:scale>
          <a:sx n="154" d="100"/>
          <a:sy n="154" d="100"/>
        </p:scale>
        <p:origin x="42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187DD-49E5-4040-84B5-67163708E37F}" type="datetimeFigureOut">
              <a:rPr lang="it-IT" smtClean="0"/>
              <a:t>21/11/25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7607E-76E3-E44D-90A6-153D7DD513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01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g"/><Relationship Id="rId7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7;p8">
            <a:extLst>
              <a:ext uri="{FF2B5EF4-FFF2-40B4-BE49-F238E27FC236}">
                <a16:creationId xmlns:a16="http://schemas.microsoft.com/office/drawing/2014/main" id="{E86FE934-6442-20D9-F950-042CB68E3E28}"/>
              </a:ext>
            </a:extLst>
          </p:cNvPr>
          <p:cNvSpPr/>
          <p:nvPr userDrawn="1"/>
        </p:nvSpPr>
        <p:spPr>
          <a:xfrm>
            <a:off x="9781308" y="0"/>
            <a:ext cx="24106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7;p8">
            <a:extLst>
              <a:ext uri="{FF2B5EF4-FFF2-40B4-BE49-F238E27FC236}">
                <a16:creationId xmlns:a16="http://schemas.microsoft.com/office/drawing/2014/main" id="{6169B105-5EC2-17FF-2BD0-2CBAD73ACC23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8">
            <a:extLst>
              <a:ext uri="{FF2B5EF4-FFF2-40B4-BE49-F238E27FC236}">
                <a16:creationId xmlns:a16="http://schemas.microsoft.com/office/drawing/2014/main" id="{B27FC50E-A30C-A688-378C-8385558486DE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580607B-4027-EE75-E448-334EDD000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374" y="310856"/>
            <a:ext cx="3570276" cy="199413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90875" y="2432463"/>
            <a:ext cx="8317731" cy="2152729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390875" y="4840146"/>
            <a:ext cx="8317730" cy="149288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882103CF-E423-F137-3A82-CFEFAE301292}"/>
              </a:ext>
            </a:extLst>
          </p:cNvPr>
          <p:cNvCxnSpPr/>
          <p:nvPr userDrawn="1"/>
        </p:nvCxnSpPr>
        <p:spPr>
          <a:xfrm>
            <a:off x="4352031" y="4675049"/>
            <a:ext cx="7356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unisannio">
            <a:extLst>
              <a:ext uri="{FF2B5EF4-FFF2-40B4-BE49-F238E27FC236}">
                <a16:creationId xmlns:a16="http://schemas.microsoft.com/office/drawing/2014/main" id="{8DD1B143-8EE6-CA0C-E8AA-3A217C08F2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822" y="272463"/>
            <a:ext cx="2030627" cy="101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D8868DE-1DDD-E095-4838-AC49E3E586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2"/>
          <a:stretch/>
        </p:blipFill>
        <p:spPr>
          <a:xfrm>
            <a:off x="1911805" y="4585173"/>
            <a:ext cx="1345722" cy="1976419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B6F1392A-12DC-63FD-B81D-07B07F71B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8" r="30880"/>
          <a:stretch/>
        </p:blipFill>
        <p:spPr>
          <a:xfrm>
            <a:off x="273392" y="4585192"/>
            <a:ext cx="1490135" cy="19764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3A69E911-F32F-53F5-4866-BC4510E1BCB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97" y="2390121"/>
            <a:ext cx="2988000" cy="1976445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A6C0A810-0A40-6313-D851-3244FFDB17B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7" y="242293"/>
            <a:ext cx="2988000" cy="1976438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4" name="Picture 2" descr="unina">
            <a:extLst>
              <a:ext uri="{FF2B5EF4-FFF2-40B4-BE49-F238E27FC236}">
                <a16:creationId xmlns:a16="http://schemas.microsoft.com/office/drawing/2014/main" id="{2AF42BF6-6B9E-9720-97FF-2D84CB85B47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5" b="14866"/>
          <a:stretch/>
        </p:blipFill>
        <p:spPr bwMode="auto">
          <a:xfrm>
            <a:off x="3615966" y="1395607"/>
            <a:ext cx="2175909" cy="78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77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8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94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-1" y="6322174"/>
            <a:ext cx="12192000" cy="546100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>
            <a:off x="838200" y="892630"/>
            <a:ext cx="10515599" cy="272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Google Shape;27;p8">
            <a:extLst>
              <a:ext uri="{FF2B5EF4-FFF2-40B4-BE49-F238E27FC236}">
                <a16:creationId xmlns:a16="http://schemas.microsoft.com/office/drawing/2014/main" id="{89C18F8F-3A22-F517-8824-06D8A0D0B754}"/>
              </a:ext>
            </a:extLst>
          </p:cNvPr>
          <p:cNvSpPr/>
          <p:nvPr userDrawn="1"/>
        </p:nvSpPr>
        <p:spPr>
          <a:xfrm>
            <a:off x="0" y="0"/>
            <a:ext cx="2947595" cy="6311900"/>
          </a:xfrm>
          <a:prstGeom prst="parallelogram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7;p8">
            <a:extLst>
              <a:ext uri="{FF2B5EF4-FFF2-40B4-BE49-F238E27FC236}">
                <a16:creationId xmlns:a16="http://schemas.microsoft.com/office/drawing/2014/main" id="{8913E526-C944-7761-A8FC-8EBE4512260B}"/>
              </a:ext>
            </a:extLst>
          </p:cNvPr>
          <p:cNvSpPr/>
          <p:nvPr userDrawn="1"/>
        </p:nvSpPr>
        <p:spPr>
          <a:xfrm>
            <a:off x="332509" y="257696"/>
            <a:ext cx="2761136" cy="6054204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 dirty="0"/>
              <a:t>Modificagli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Google Shape;27;p8">
            <a:extLst>
              <a:ext uri="{FF2B5EF4-FFF2-40B4-BE49-F238E27FC236}">
                <a16:creationId xmlns:a16="http://schemas.microsoft.com/office/drawing/2014/main" id="{8918F4ED-F7CB-1DD7-4401-9848DCE308EB}"/>
              </a:ext>
            </a:extLst>
          </p:cNvPr>
          <p:cNvSpPr/>
          <p:nvPr userDrawn="1"/>
        </p:nvSpPr>
        <p:spPr>
          <a:xfrm>
            <a:off x="11859490" y="0"/>
            <a:ext cx="332509" cy="1690688"/>
          </a:xfrm>
          <a:prstGeom prst="parallelogram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607FD446-F020-CBED-F241-2D042E1D4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9129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l"/>
            <a:r>
              <a:rPr lang="it-IT" i="1" dirty="0"/>
              <a:t>Title of the Presentation </a:t>
            </a:r>
            <a:r>
              <a:rPr lang="it-IT" dirty="0"/>
              <a:t>- First and Last Name of </a:t>
            </a:r>
            <a:r>
              <a:rPr lang="it-IT" dirty="0" err="1"/>
              <a:t>Presenter</a:t>
            </a:r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0EFCE5D-A909-AA26-103C-2B450D0B1F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556" y="6288632"/>
            <a:ext cx="459717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2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7;p8">
            <a:extLst>
              <a:ext uri="{FF2B5EF4-FFF2-40B4-BE49-F238E27FC236}">
                <a16:creationId xmlns:a16="http://schemas.microsoft.com/office/drawing/2014/main" id="{7500D1B3-ADFB-106B-7C28-D53837829195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7;p8">
            <a:extLst>
              <a:ext uri="{FF2B5EF4-FFF2-40B4-BE49-F238E27FC236}">
                <a16:creationId xmlns:a16="http://schemas.microsoft.com/office/drawing/2014/main" id="{44B41904-FF92-7D80-6D1F-E2174AD7BE23}"/>
              </a:ext>
            </a:extLst>
          </p:cNvPr>
          <p:cNvSpPr/>
          <p:nvPr userDrawn="1"/>
        </p:nvSpPr>
        <p:spPr>
          <a:xfrm>
            <a:off x="9781308" y="0"/>
            <a:ext cx="24106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7;p8">
            <a:extLst>
              <a:ext uri="{FF2B5EF4-FFF2-40B4-BE49-F238E27FC236}">
                <a16:creationId xmlns:a16="http://schemas.microsoft.com/office/drawing/2014/main" id="{8A745623-B757-BBFC-5A24-7786C6361507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45844" y="3948113"/>
            <a:ext cx="7968286" cy="1871662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45844" y="3251189"/>
            <a:ext cx="7968285" cy="635000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3507021E-E61B-9D98-6684-79672367250E}"/>
              </a:ext>
            </a:extLst>
          </p:cNvPr>
          <p:cNvCxnSpPr>
            <a:cxnSpLocks/>
          </p:cNvCxnSpPr>
          <p:nvPr userDrawn="1"/>
        </p:nvCxnSpPr>
        <p:spPr>
          <a:xfrm>
            <a:off x="4352031" y="3924277"/>
            <a:ext cx="706209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27;p8">
            <a:extLst>
              <a:ext uri="{FF2B5EF4-FFF2-40B4-BE49-F238E27FC236}">
                <a16:creationId xmlns:a16="http://schemas.microsoft.com/office/drawing/2014/main" id="{CF92E74E-0745-6617-2ECC-8625176B9516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EBD6347-F6E9-174E-70F7-18402F62E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2"/>
          <a:stretch/>
        </p:blipFill>
        <p:spPr>
          <a:xfrm>
            <a:off x="1911805" y="4585173"/>
            <a:ext cx="1345722" cy="1976419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E50C1EB-DE02-D485-94C5-00E8E807E4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8" r="30880"/>
          <a:stretch/>
        </p:blipFill>
        <p:spPr>
          <a:xfrm>
            <a:off x="273392" y="4585192"/>
            <a:ext cx="1490135" cy="19764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30D9C6A-242E-C5EC-BDE0-AF5CC83993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97" y="2390121"/>
            <a:ext cx="2988000" cy="1976445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9CC31BFB-8EB2-4B3F-5DC4-B6B07F9B993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7" y="242293"/>
            <a:ext cx="2988000" cy="1976438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CD4BF1D0-2014-C3CF-3D74-577D48B59A2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67" y="659990"/>
            <a:ext cx="3570276" cy="1994130"/>
          </a:xfrm>
          <a:prstGeom prst="rect">
            <a:avLst/>
          </a:prstGeom>
        </p:spPr>
      </p:pic>
      <p:pic>
        <p:nvPicPr>
          <p:cNvPr id="21" name="Picture 2" descr="unisannio">
            <a:extLst>
              <a:ext uri="{FF2B5EF4-FFF2-40B4-BE49-F238E27FC236}">
                <a16:creationId xmlns:a16="http://schemas.microsoft.com/office/drawing/2014/main" id="{825CF3B1-62B0-1687-74CD-967DC48C71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715" y="621597"/>
            <a:ext cx="2030627" cy="101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unina">
            <a:extLst>
              <a:ext uri="{FF2B5EF4-FFF2-40B4-BE49-F238E27FC236}">
                <a16:creationId xmlns:a16="http://schemas.microsoft.com/office/drawing/2014/main" id="{AEAEC714-27B0-238A-5A62-A895C6F9560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5" b="14866"/>
          <a:stretch/>
        </p:blipFill>
        <p:spPr bwMode="auto">
          <a:xfrm>
            <a:off x="3734859" y="1744741"/>
            <a:ext cx="2175909" cy="78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2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94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48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50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51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04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15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10515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Title of the Presentation - First and Last Name of </a:t>
            </a:r>
            <a:r>
              <a:rPr lang="it-IT" dirty="0" err="1"/>
              <a:t>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34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Presentation Title Here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First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  <a:p>
            <a:r>
              <a:rPr lang="it-IT" dirty="0"/>
              <a:t>Second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</p:txBody>
      </p:sp>
    </p:spTree>
    <p:extLst>
      <p:ext uri="{BB962C8B-B14F-4D97-AF65-F5344CB8AC3E}">
        <p14:creationId xmlns:p14="http://schemas.microsoft.com/office/powerpoint/2010/main" val="210950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Title Here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165EA4-228E-1B9F-BE3B-CD210E3D2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i="1"/>
              <a:t>Title of the Presentation </a:t>
            </a:r>
            <a:r>
              <a:rPr lang="it-IT"/>
              <a:t>- First and Last Name of 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306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SECTION NAME HERE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402286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7794620-D905-B021-B605-56B369ECE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i="1"/>
              <a:t>Title of the Presentation </a:t>
            </a:r>
            <a:r>
              <a:rPr lang="it-IT"/>
              <a:t>- First and Last Name of 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0696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45</Words>
  <Application>Microsoft Macintosh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Presentation Title Here</vt:lpstr>
      <vt:lpstr>Slide Title Here</vt:lpstr>
      <vt:lpstr>SECTION NAME HERE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Mazzilli</dc:creator>
  <cp:lastModifiedBy>Gianluca Mazzilli</cp:lastModifiedBy>
  <cp:revision>30</cp:revision>
  <dcterms:created xsi:type="dcterms:W3CDTF">2020-05-11T20:02:37Z</dcterms:created>
  <dcterms:modified xsi:type="dcterms:W3CDTF">2025-11-21T09:41:12Z</dcterms:modified>
</cp:coreProperties>
</file>